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BFAC-9BD6-4942-A5EB-2CDFF01BF796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17700-F322-48B3-9CFF-14AAE6E20BC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62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701675"/>
            <a:ext cx="4597400" cy="344805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718" y="4359231"/>
            <a:ext cx="5009767" cy="407846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91417" tIns="45708" rIns="91417" bIns="45708" anchor="ctr"/>
          <a:lstStyle/>
          <a:p>
            <a:pPr defTabSz="449263"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3" name="Picture 3" descr="W:\a_currar__Clara\CIMNE\img corporativa\ppt\low\primer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7" y="-1320"/>
            <a:ext cx="9179663" cy="690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58813" y="30099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656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W:\a_currar__Clara\CIMNE\img corporativa\ppt\low\interio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3999" cy="687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02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 descr="W:\a_currar__Clara\CIMNE\img corporativa\ppt\low\aparta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7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58813" y="1490861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1" cap="none"/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35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CB4A1-4985-40D0-BE6E-06331814D7B8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E8CB-CAC4-4FF3-B658-FB00A1C584B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229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2"/>
          <p:cNvSpPr txBox="1">
            <a:spLocks noChangeArrowheads="1"/>
          </p:cNvSpPr>
          <p:nvPr/>
        </p:nvSpPr>
        <p:spPr bwMode="auto">
          <a:xfrm>
            <a:off x="1453580" y="3776182"/>
            <a:ext cx="1174428" cy="40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37" tIns="45719" rIns="91437" bIns="45719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ES" sz="1100" b="0" dirty="0" err="1">
                <a:latin typeface="+mn-lt"/>
              </a:rPr>
              <a:t>Consortium</a:t>
            </a:r>
            <a:r>
              <a:rPr lang="es-ES" altLang="es-ES" sz="1100" b="0" dirty="0">
                <a:latin typeface="+mn-lt"/>
              </a:rPr>
              <a:t>:</a:t>
            </a:r>
            <a:r>
              <a:rPr lang="es-ES" altLang="es-ES" b="0" dirty="0">
                <a:latin typeface="+mn-lt"/>
              </a:rPr>
              <a:t> </a:t>
            </a:r>
          </a:p>
        </p:txBody>
      </p:sp>
      <p:sp>
        <p:nvSpPr>
          <p:cNvPr id="2053" name="Text Box 27"/>
          <p:cNvSpPr txBox="1">
            <a:spLocks noChangeArrowheads="1"/>
          </p:cNvSpPr>
          <p:nvPr/>
        </p:nvSpPr>
        <p:spPr bwMode="auto">
          <a:xfrm>
            <a:off x="5652120" y="3914653"/>
            <a:ext cx="1947535" cy="261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37" tIns="45719" rIns="91437" bIns="45719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s-ES" altLang="es-ES" sz="1100" b="0" dirty="0">
                <a:latin typeface="+mn-lt"/>
              </a:rPr>
              <a:t>In </a:t>
            </a:r>
            <a:r>
              <a:rPr lang="es-ES" altLang="es-ES" sz="1100" b="0" dirty="0" err="1">
                <a:latin typeface="+mn-lt"/>
              </a:rPr>
              <a:t>colaboration</a:t>
            </a:r>
            <a:r>
              <a:rPr lang="es-ES" altLang="es-ES" sz="1100" b="0" dirty="0">
                <a:latin typeface="+mn-lt"/>
              </a:rPr>
              <a:t> </a:t>
            </a:r>
            <a:r>
              <a:rPr lang="es-ES" altLang="es-ES" sz="1100" b="0" dirty="0" err="1">
                <a:latin typeface="+mn-lt"/>
              </a:rPr>
              <a:t>with</a:t>
            </a:r>
            <a:r>
              <a:rPr lang="es-ES" altLang="es-ES" sz="1100" b="0" dirty="0">
                <a:latin typeface="+mn-lt"/>
              </a:rPr>
              <a:t>:</a:t>
            </a:r>
          </a:p>
        </p:txBody>
      </p:sp>
      <p:pic>
        <p:nvPicPr>
          <p:cNvPr id="2057" name="Picture 46" descr="genca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506" y="4207098"/>
            <a:ext cx="10810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47" descr="upc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173" y="4536487"/>
            <a:ext cx="16557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49" descr="logo_unesc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4" t="19215" r="19765" b="46248"/>
          <a:stretch>
            <a:fillRect/>
          </a:stretch>
        </p:blipFill>
        <p:spPr bwMode="auto">
          <a:xfrm>
            <a:off x="7599655" y="3976236"/>
            <a:ext cx="431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661" y="2852936"/>
            <a:ext cx="7772400" cy="779140"/>
          </a:xfrm>
        </p:spPr>
        <p:txBody>
          <a:bodyPr/>
          <a:lstStyle/>
          <a:p>
            <a:r>
              <a:rPr lang="es-ES" sz="4400" dirty="0" err="1" smtClean="0"/>
              <a:t>Activities</a:t>
            </a:r>
            <a:r>
              <a:rPr lang="es-ES" sz="4400" dirty="0" smtClean="0"/>
              <a:t> 2013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210545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7507306" y="79375"/>
            <a:ext cx="1512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</a:pPr>
            <a:r>
              <a:rPr lang="ca-ES" altLang="es-ES" dirty="0" err="1">
                <a:latin typeface="+mj-lt"/>
              </a:rPr>
              <a:t>Introduction</a:t>
            </a:r>
            <a:endParaRPr lang="ca-ES" altLang="es-ES" dirty="0">
              <a:latin typeface="+mj-lt"/>
            </a:endParaRPr>
          </a:p>
        </p:txBody>
      </p:sp>
      <p:pic>
        <p:nvPicPr>
          <p:cNvPr id="3075" name="Picture 5" descr="circulo_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330325"/>
            <a:ext cx="809625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502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Press</a:t>
            </a:r>
            <a:r>
              <a:rPr lang="es-ES" dirty="0"/>
              <a:t> </a:t>
            </a:r>
            <a:r>
              <a:rPr lang="es-ES" dirty="0" err="1"/>
              <a:t>releases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13014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Macintosh PowerPoint</Application>
  <PresentationFormat>Presentación en pantalla (4:3)</PresentationFormat>
  <Paragraphs>5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Activities 2013</vt:lpstr>
      <vt:lpstr>Presentación de PowerPoint</vt:lpstr>
      <vt:lpstr>Press releases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 2013</dc:title>
  <dc:creator>Anna Font</dc:creator>
  <cp:lastModifiedBy>Clara Esclusa</cp:lastModifiedBy>
  <cp:revision>2</cp:revision>
  <dcterms:created xsi:type="dcterms:W3CDTF">2013-10-23T08:22:29Z</dcterms:created>
  <dcterms:modified xsi:type="dcterms:W3CDTF">2013-10-23T08:35:11Z</dcterms:modified>
</cp:coreProperties>
</file>